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Canva Sans Bold" charset="1" panose="020B0803030501040103"/>
      <p:regular r:id="rId16"/>
    </p:embeddedFont>
    <p:embeddedFont>
      <p:font typeface="Canva Sans" charset="1" panose="020B0503030501040103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979708"/>
            <a:ext cx="1623060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b="true" sz="5000" spc="25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Title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7005233"/>
            <a:ext cx="16230600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spc="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Name: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798983"/>
            <a:ext cx="16230600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spc="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Track: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592733"/>
            <a:ext cx="16230600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spc="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Statement: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928533"/>
            <a:ext cx="16230600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Research papers, articles, tools used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References &amp; links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Future roadmap (how you plan t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 scale this solu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tion)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629650"/>
            <a:ext cx="162306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NOTE: Please replace all the pre-written points!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928533"/>
            <a:ext cx="16230600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Clearly define the problem you are solving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Why is this problem important? (real-world relevance)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Describe your solution in simple terms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How does it solve the identified problem?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928533"/>
            <a:ext cx="16230600" cy="264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5" indent="-323852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Showcase your prototype in action (screenshots, demo GIFs, or workflow)</a:t>
            </a:r>
          </a:p>
          <a:p>
            <a:pPr algn="l" marL="647705" indent="-323852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Step-by-step solution flow (how a user interacts from start to end)</a:t>
            </a:r>
          </a:p>
          <a:p>
            <a:pPr algn="l" marL="647705" indent="-323852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Highlight key functionalities already built</a:t>
            </a:r>
          </a:p>
          <a:p>
            <a:pPr algn="l" marL="647705" indent="-323852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Mention w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hat’s working now vs what’s planned in the roadmap</a:t>
            </a:r>
          </a:p>
          <a:p>
            <a:pPr algn="l" marL="647705" indent="-323852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Use diagrams or flowcharts to make it easy to understand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928533"/>
            <a:ext cx="16230600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Explain how the UI/UX improves user experience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Focus on simplicity, accessibility, and usability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Highlight any creative design choices that make your solution stand out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928533"/>
            <a:ext cx="16230600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What makes your idea unique?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Highlight your USP (Unique Selling 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Proposition)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Any creative or novel features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928533"/>
            <a:ext cx="16230600" cy="424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Practicality of your solution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Technical &amp; financial feasibility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Challenges &amp; how you’ll overcome them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Competitor analysis (if any)</a:t>
            </a:r>
          </a:p>
          <a:p>
            <a:pPr algn="l">
              <a:lnSpc>
                <a:spcPts val="4200"/>
              </a:lnSpc>
            </a:pP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Potential impact of your solution (social, technical, business)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Who benefits from it and how?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Short-term and long-term benefits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928533"/>
            <a:ext cx="16230600" cy="531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List all majo</a:t>
            </a: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r technologies, frameworks, and tools used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Categorize into: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⚬"/>
            </a:pP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Frontend (e.g., React, Angular, Flutter)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⚬"/>
            </a:pP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Backend (e.g., Node.js, Django, Spring Boot)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⚬"/>
            </a:pP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Database (e.g., MySQL, MongoDB, Firebase)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⚬"/>
            </a:pP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APIs / I</a:t>
            </a: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ntegrations (e.g., Google Maps API, Payment Gateway)</a:t>
            </a:r>
          </a:p>
          <a:p>
            <a:pPr algn="l" marL="1295400" indent="-431800" lvl="2">
              <a:lnSpc>
                <a:spcPts val="4200"/>
              </a:lnSpc>
              <a:buFont typeface="Arial"/>
              <a:buChar char="⚬"/>
            </a:pP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Other Tools (e.g., GitHub, Docker, Figma)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Mention why these technologies were chosen (speed, scalability, ease of use, popularity)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Highlight if y</a:t>
            </a: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ou used any cutting-edge </a:t>
            </a: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or trending </a:t>
            </a:r>
            <a:r>
              <a:rPr lang="en-US" sz="3000" spc="150">
                <a:solidFill>
                  <a:srgbClr val="FCFCFC"/>
                </a:solidFill>
                <a:latin typeface="Canva Sans"/>
                <a:ea typeface="Canva Sans"/>
                <a:cs typeface="Canva Sans"/>
                <a:sym typeface="Canva Sans"/>
              </a:rPr>
              <a:t>tech.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928533"/>
            <a:ext cx="16230600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Ensure your idea is clearly explained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How relevant is it to current industry/social needs?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Keep it crisp and easy t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o unders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tand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928533"/>
            <a:ext cx="16230600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Prototype Demonstration: Show working screens, mockups, or demo snapshots of your prototype.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 Features: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Highlight the most important features that make your prototype functional and impactful.</a:t>
            </a: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You may include additional details like user feedback, testi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ng insigh</a:t>
            </a:r>
            <a:r>
              <a:rPr lang="en-US" sz="3000" spc="15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ts, or planned improvements if you want to strengthen your submission.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DAGy8dx4QR0</dc:identifier>
  <dcterms:modified xsi:type="dcterms:W3CDTF">2011-08-01T06:04:30Z</dcterms:modified>
  <cp:revision>1</cp:revision>
  <dc:title>Paranox 2.O Hackathon PPT Template - Idea Submission Phase</dc:title>
</cp:coreProperties>
</file>

<file path=docProps/thumbnail.jpeg>
</file>